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7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>
      <p:cViewPr>
        <p:scale>
          <a:sx n="92" d="100"/>
          <a:sy n="92" d="100"/>
        </p:scale>
        <p:origin x="1320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8160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2660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543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5903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531857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5845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1379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4601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5689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7332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21067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39096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070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6715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68654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9890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F450B-77E5-2E4E-BDF6-741D72473A0D}" type="datetimeFigureOut">
              <a:rPr lang="it-IT" smtClean="0"/>
              <a:t>10/11/23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DAA6B29-992F-5849-A691-33BFC9F9E5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8417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  <p:sldLayoutId id="2147483819" r:id="rId12"/>
    <p:sldLayoutId id="2147483820" r:id="rId13"/>
    <p:sldLayoutId id="2147483821" r:id="rId14"/>
    <p:sldLayoutId id="2147483822" r:id="rId15"/>
    <p:sldLayoutId id="21474838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654e500e4badc50008b3462b--venerable-gumption-100e82.netlify.app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581102-0E27-3680-C862-74C62DC8E3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Simple JS counter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3B2DFE4-E2C6-08F6-70FE-41662662E7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817385"/>
          </a:xfrm>
        </p:spPr>
        <p:txBody>
          <a:bodyPr/>
          <a:lstStyle/>
          <a:p>
            <a:r>
              <a:rPr lang="it-IT" dirty="0"/>
              <a:t>Alessandro Oldani – Progetto </a:t>
            </a:r>
            <a:r>
              <a:rPr lang="it-IT" dirty="0" err="1"/>
              <a:t>Js</a:t>
            </a:r>
            <a:r>
              <a:rPr lang="it-IT" dirty="0"/>
              <a:t> Basics – Start2Impact</a:t>
            </a:r>
          </a:p>
          <a:p>
            <a:r>
              <a:rPr lang="it-IT" dirty="0"/>
              <a:t>Link </a:t>
            </a:r>
            <a:r>
              <a:rPr lang="it-IT" dirty="0" err="1"/>
              <a:t>netifly</a:t>
            </a:r>
            <a:r>
              <a:rPr lang="it-IT" dirty="0"/>
              <a:t>: </a:t>
            </a:r>
            <a:r>
              <a:rPr lang="it-IT" dirty="0">
                <a:hlinkClick r:id="rId2"/>
              </a:rPr>
              <a:t>https://654e500e4badc50008b3462b--venerable-gumption-100e82.netlify.app/</a:t>
            </a:r>
            <a:endParaRPr lang="it-IT" dirty="0"/>
          </a:p>
          <a:p>
            <a:r>
              <a:rPr lang="it-IT" dirty="0"/>
              <a:t>Link repository </a:t>
            </a:r>
            <a:r>
              <a:rPr lang="it-IT" dirty="0" err="1"/>
              <a:t>Github</a:t>
            </a:r>
            <a:r>
              <a:rPr lang="it-IT" dirty="0"/>
              <a:t>: https://</a:t>
            </a:r>
            <a:r>
              <a:rPr lang="it-IT" dirty="0" err="1"/>
              <a:t>github.com</a:t>
            </a:r>
            <a:r>
              <a:rPr lang="it-IT" dirty="0"/>
              <a:t>/</a:t>
            </a:r>
            <a:r>
              <a:rPr lang="it-IT" dirty="0" err="1"/>
              <a:t>Oldalevoid</a:t>
            </a:r>
            <a:r>
              <a:rPr lang="it-IT" dirty="0"/>
              <a:t>/</a:t>
            </a:r>
            <a:r>
              <a:rPr lang="it-IT" dirty="0" err="1"/>
              <a:t>aSimpleHeraldicCounter.github.io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02916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EAF6C1-C3C7-8E2F-E0E8-8F5180434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Layout versione Desktop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6A37AC9-3910-6D9E-85FA-DA274F0C08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820" y="1539875"/>
            <a:ext cx="7879567" cy="3778250"/>
          </a:xfr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A80F383-121A-0710-B2D7-AD17E6CD4DDE}"/>
              </a:ext>
            </a:extLst>
          </p:cNvPr>
          <p:cNvSpPr txBox="1"/>
          <p:nvPr/>
        </p:nvSpPr>
        <p:spPr>
          <a:xfrm>
            <a:off x="1108364" y="5470525"/>
            <a:ext cx="877836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Il font – importato da Google Fonts – è in linea con lo stile Medioevale scelto.</a:t>
            </a:r>
          </a:p>
          <a:p>
            <a:r>
              <a:rPr lang="it-IT" dirty="0"/>
              <a:t>La Web App è stata resa responsive utilizzando le media queries.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63602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526FFF-D55C-D0B6-260D-49C5A2A2C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Tasto Reset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057D933-9952-B912-22A3-ACAFA774C4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3657" y="1905000"/>
            <a:ext cx="6365281" cy="3498274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E2B92DA-5636-2B18-DC99-41CA5E116614}"/>
              </a:ext>
            </a:extLst>
          </p:cNvPr>
          <p:cNvSpPr txBox="1"/>
          <p:nvPr/>
        </p:nvSpPr>
        <p:spPr>
          <a:xfrm>
            <a:off x="484909" y="2092036"/>
            <a:ext cx="493276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 aggiunta a quanto previsto nella</a:t>
            </a:r>
          </a:p>
          <a:p>
            <a:r>
              <a:rPr lang="it-IT" dirty="0"/>
              <a:t>consegna del progetto, ho implementato </a:t>
            </a:r>
          </a:p>
          <a:p>
            <a:r>
              <a:rPr lang="it-IT" dirty="0"/>
              <a:t>anche il tasto reset, avente la funzionalità</a:t>
            </a:r>
          </a:p>
          <a:p>
            <a:r>
              <a:rPr lang="it-IT" dirty="0"/>
              <a:t>di azzerare il valore del counter.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889CDEBA-6710-C564-1E5C-D2A49CA5E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91" y="3310895"/>
            <a:ext cx="5265579" cy="1624931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890CC2D-8A67-8266-68D9-0EE741AEEABD}"/>
              </a:ext>
            </a:extLst>
          </p:cNvPr>
          <p:cNvSpPr txBox="1"/>
          <p:nvPr/>
        </p:nvSpPr>
        <p:spPr>
          <a:xfrm>
            <a:off x="1302327" y="5846618"/>
            <a:ext cx="10631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Questo è stato reso possibile agganciando all’evento «click» sul bottone «reset» una funzione </a:t>
            </a:r>
          </a:p>
          <a:p>
            <a:r>
              <a:rPr lang="it-IT" dirty="0"/>
              <a:t>che moltiplica il valore del counter per zero</a:t>
            </a:r>
          </a:p>
        </p:txBody>
      </p:sp>
    </p:spTree>
    <p:extLst>
      <p:ext uri="{BB962C8B-B14F-4D97-AF65-F5344CB8AC3E}">
        <p14:creationId xmlns:p14="http://schemas.microsoft.com/office/powerpoint/2010/main" val="730498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386B64-87B3-F4BB-1133-1288F8028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File </a:t>
            </a:r>
            <a:r>
              <a:rPr lang="it-IT" dirty="0" err="1"/>
              <a:t>ReadME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BAA1815-6945-E4A5-7041-813A145242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068" y="1545574"/>
            <a:ext cx="8915400" cy="3766852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60EA440D-6D00-36B8-BBAF-51276800662C}"/>
              </a:ext>
            </a:extLst>
          </p:cNvPr>
          <p:cNvSpPr txBox="1"/>
          <p:nvPr/>
        </p:nvSpPr>
        <p:spPr>
          <a:xfrm>
            <a:off x="1343891" y="5763491"/>
            <a:ext cx="102322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Il file </a:t>
            </a:r>
            <a:r>
              <a:rPr lang="it-IT" dirty="0" err="1"/>
              <a:t>ReadME</a:t>
            </a:r>
            <a:r>
              <a:rPr lang="it-IT" dirty="0"/>
              <a:t> contiene una descrizione basica e priva di tecnicismi circa il funzionamento</a:t>
            </a:r>
          </a:p>
          <a:p>
            <a:r>
              <a:rPr lang="it-IT" dirty="0"/>
              <a:t>di questa semplice applicazione, unitamente al link </a:t>
            </a:r>
            <a:r>
              <a:rPr lang="it-IT" dirty="0" err="1"/>
              <a:t>Netifly</a:t>
            </a:r>
            <a:r>
              <a:rPr lang="it-IT" dirty="0"/>
              <a:t> dove è possibile sperimentarne</a:t>
            </a:r>
          </a:p>
          <a:p>
            <a:r>
              <a:rPr lang="it-IT" dirty="0"/>
              <a:t>le funzionalità</a:t>
            </a:r>
          </a:p>
        </p:txBody>
      </p:sp>
    </p:spTree>
    <p:extLst>
      <p:ext uri="{BB962C8B-B14F-4D97-AF65-F5344CB8AC3E}">
        <p14:creationId xmlns:p14="http://schemas.microsoft.com/office/powerpoint/2010/main" val="3245162554"/>
      </p:ext>
    </p:extLst>
  </p:cSld>
  <p:clrMapOvr>
    <a:masterClrMapping/>
  </p:clrMapOvr>
</p:sld>
</file>

<file path=ppt/theme/theme1.xml><?xml version="1.0" encoding="utf-8"?>
<a:theme xmlns:a="http://schemas.openxmlformats.org/drawingml/2006/main" name="Filo">
  <a:themeElements>
    <a:clrScheme name="Filo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Fil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il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{FDAB48CD-7E4A-0D4D-9604-104050725403}tf10001069</Template>
  <TotalTime>46</TotalTime>
  <Words>159</Words>
  <Application>Microsoft Macintosh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Filo</vt:lpstr>
      <vt:lpstr>Simple JS counter</vt:lpstr>
      <vt:lpstr>Layout versione Desktop</vt:lpstr>
      <vt:lpstr>Tasto Reset</vt:lpstr>
      <vt:lpstr>File ReadME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JS counter</dc:title>
  <dc:creator>Alessandro Oldani</dc:creator>
  <cp:lastModifiedBy>Alessandro Oldani</cp:lastModifiedBy>
  <cp:revision>1</cp:revision>
  <dcterms:created xsi:type="dcterms:W3CDTF">2023-11-10T16:14:57Z</dcterms:created>
  <dcterms:modified xsi:type="dcterms:W3CDTF">2023-11-10T17:01:53Z</dcterms:modified>
</cp:coreProperties>
</file>

<file path=docProps/thumbnail.jpeg>
</file>